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53" y="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gif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62229" y="818591"/>
            <a:ext cx="14554401" cy="8830602"/>
            <a:chOff x="2762229" y="818591"/>
            <a:chExt cx="14554401" cy="8830602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8600220" y="819033"/>
              <a:ext cx="2747057" cy="2060293"/>
              <a:chOff x="8600220" y="819033"/>
              <a:chExt cx="2747057" cy="206029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00220" y="81903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1525280" y="833138"/>
              <a:ext cx="2728251" cy="2046188"/>
              <a:chOff x="11525280" y="833138"/>
              <a:chExt cx="2728251" cy="204618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25280" y="83313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2229" y="3045978"/>
              <a:ext cx="2747057" cy="2046188"/>
              <a:chOff x="2762229" y="3045978"/>
              <a:chExt cx="2747057" cy="20461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2229" y="3045978"/>
                <a:ext cx="2747057" cy="2046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64440" y="3045978"/>
              <a:ext cx="2728251" cy="2046188"/>
              <a:chOff x="5664440" y="3045978"/>
              <a:chExt cx="2728251" cy="2046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6444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86115" y="3031873"/>
              <a:ext cx="2761162" cy="2070872"/>
              <a:chOff x="8586115" y="3031873"/>
              <a:chExt cx="2761162" cy="207087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86115" y="3031873"/>
                <a:ext cx="2761162" cy="20708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525280" y="3045978"/>
              <a:ext cx="2728251" cy="2046188"/>
              <a:chOff x="11525280" y="3045978"/>
              <a:chExt cx="2728251" cy="2046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528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2229" y="5267983"/>
              <a:ext cx="2747057" cy="2060293"/>
              <a:chOff x="2762229" y="5267983"/>
              <a:chExt cx="2747057" cy="20602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2229" y="526798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64440" y="5267983"/>
              <a:ext cx="2728251" cy="2046188"/>
              <a:chOff x="5664440" y="5267983"/>
              <a:chExt cx="2728251" cy="2046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4440" y="5267983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00220" y="5310297"/>
              <a:ext cx="2747057" cy="2060293"/>
              <a:chOff x="8600220" y="5310297"/>
              <a:chExt cx="2747057" cy="20602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0220" y="531029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525280" y="5330450"/>
              <a:ext cx="2728251" cy="2046188"/>
              <a:chOff x="11525280" y="5330450"/>
              <a:chExt cx="2728251" cy="2046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25280" y="5330450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447158" y="5331844"/>
              <a:ext cx="2869472" cy="2077301"/>
              <a:chOff x="14447158" y="5331844"/>
              <a:chExt cx="2869472" cy="20773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47158" y="5331844"/>
                <a:ext cx="2869472" cy="20773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47158" y="3045978"/>
              <a:ext cx="2869472" cy="2087369"/>
              <a:chOff x="14447158" y="3045978"/>
              <a:chExt cx="2869472" cy="20873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447158" y="3045978"/>
                <a:ext cx="2869472" cy="20873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2229" y="7586737"/>
              <a:ext cx="2747057" cy="2060293"/>
              <a:chOff x="2762229" y="7586737"/>
              <a:chExt cx="2747057" cy="20602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62229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447158" y="7586737"/>
              <a:ext cx="2869472" cy="2061406"/>
              <a:chOff x="14447158" y="7586737"/>
              <a:chExt cx="2869472" cy="20614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47158" y="7586737"/>
                <a:ext cx="2869472" cy="20614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64440" y="7586737"/>
              <a:ext cx="2738663" cy="2053997"/>
              <a:chOff x="5664440" y="7586737"/>
              <a:chExt cx="2738663" cy="20539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64440" y="7586737"/>
                <a:ext cx="2738663" cy="20539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600220" y="7586737"/>
              <a:ext cx="2747057" cy="2060293"/>
              <a:chOff x="8600220" y="7586737"/>
              <a:chExt cx="2747057" cy="206029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00220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525280" y="7603005"/>
              <a:ext cx="2728251" cy="2046188"/>
              <a:chOff x="11525280" y="7603005"/>
              <a:chExt cx="2728251" cy="204618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525280" y="7603005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447158" y="821597"/>
              <a:ext cx="2869472" cy="2041019"/>
              <a:chOff x="14447158" y="821597"/>
              <a:chExt cx="2869472" cy="204101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47158" y="821597"/>
                <a:ext cx="2869472" cy="20410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2229" y="818591"/>
              <a:ext cx="2747057" cy="2060293"/>
              <a:chOff x="2762229" y="818591"/>
              <a:chExt cx="2747057" cy="206029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62229" y="818591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664440" y="830038"/>
              <a:ext cx="2732384" cy="2049288"/>
              <a:chOff x="5664440" y="830038"/>
              <a:chExt cx="2732384" cy="204928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64440" y="830038"/>
                <a:ext cx="2732384" cy="2049288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06" y="351930"/>
            <a:ext cx="2849466" cy="1157438"/>
          </a:xfrm>
          <a:prstGeom prst="rect">
            <a:avLst/>
          </a:prstGeom>
        </p:spPr>
      </p:pic>
      <p:pic>
        <p:nvPicPr>
          <p:cNvPr id="46" name="Object 2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6149" y="840631"/>
            <a:ext cx="8884721" cy="8884721"/>
            <a:chOff x="7656149" y="840631"/>
            <a:chExt cx="8884721" cy="8884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149" y="840631"/>
              <a:ext cx="8884721" cy="8884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267" y="8503374"/>
            <a:ext cx="1129561" cy="1115825"/>
            <a:chOff x="9317267" y="8503374"/>
            <a:chExt cx="1129561" cy="1115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267" y="8503374"/>
              <a:ext cx="1129561" cy="1115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4010" y="1064120"/>
            <a:ext cx="538994" cy="538994"/>
            <a:chOff x="13984010" y="1064120"/>
            <a:chExt cx="538994" cy="538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4010" y="1064120"/>
              <a:ext cx="538994" cy="538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6004" y="7840185"/>
            <a:ext cx="4884267" cy="1250187"/>
            <a:chOff x="4856004" y="7840185"/>
            <a:chExt cx="4884267" cy="1250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67035" y="8057691"/>
              <a:ext cx="2873236" cy="826898"/>
              <a:chOff x="6867035" y="8057691"/>
              <a:chExt cx="2873236" cy="8268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7035" y="8057691"/>
                <a:ext cx="2873236" cy="82689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7434" y="7771616"/>
              <a:ext cx="2890203" cy="1386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7035" y="1603113"/>
            <a:ext cx="7151358" cy="1812533"/>
            <a:chOff x="6867035" y="1603113"/>
            <a:chExt cx="7151358" cy="1812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8465" y="2096889"/>
              <a:ext cx="5011755" cy="13867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317267" y="1603113"/>
              <a:ext cx="4701126" cy="836451"/>
              <a:chOff x="9317267" y="1603113"/>
              <a:chExt cx="4701126" cy="8364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17267" y="1603113"/>
                <a:ext cx="4701126" cy="83645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1667218" cy="11561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08936" y="6748951"/>
            <a:ext cx="689143" cy="689143"/>
            <a:chOff x="13908936" y="6748951"/>
            <a:chExt cx="689143" cy="689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08936" y="6748951"/>
              <a:ext cx="689143" cy="689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8057" y="5923486"/>
            <a:ext cx="7100674" cy="1250187"/>
            <a:chOff x="6898057" y="5923486"/>
            <a:chExt cx="7100674" cy="1250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60000" y="6163698"/>
              <a:ext cx="5038731" cy="826898"/>
              <a:chOff x="8960000" y="6163698"/>
              <a:chExt cx="5038731" cy="8268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60000" y="6163698"/>
                <a:ext cx="5038731" cy="82689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9487" y="5854916"/>
              <a:ext cx="2566450" cy="1386774"/>
            </a:xfrm>
            <a:prstGeom prst="rect">
              <a:avLst/>
            </a:prstGeom>
          </p:spPr>
        </p:pic>
      </p:grpSp>
      <p:pic>
        <p:nvPicPr>
          <p:cNvPr id="29" name="Object 6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169" y="139683"/>
            <a:ext cx="490168" cy="5111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8" y="2619848"/>
            <a:ext cx="6331101" cy="56140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54842" y="6690097"/>
            <a:ext cx="2794025" cy="2649967"/>
            <a:chOff x="9654842" y="6690097"/>
            <a:chExt cx="2794025" cy="26499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4842" y="6690097"/>
              <a:ext cx="2794025" cy="2649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5195" y="3843753"/>
            <a:ext cx="2496900" cy="2504095"/>
            <a:chOff x="6765195" y="3843753"/>
            <a:chExt cx="2496900" cy="2504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195" y="3843753"/>
              <a:ext cx="2496900" cy="2504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3600" y="936344"/>
            <a:ext cx="3201386" cy="2694853"/>
            <a:chOff x="9213600" y="936344"/>
            <a:chExt cx="3201386" cy="2694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3600" y="936344"/>
              <a:ext cx="3201386" cy="2694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9768" y="6720798"/>
            <a:ext cx="2405145" cy="2619266"/>
            <a:chOff x="12639768" y="6720798"/>
            <a:chExt cx="2405145" cy="2619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9768" y="6720798"/>
              <a:ext cx="2405145" cy="2619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56030" y="936344"/>
            <a:ext cx="2844909" cy="2694853"/>
            <a:chOff x="15056030" y="936344"/>
            <a:chExt cx="2844909" cy="26948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6030" y="936344"/>
              <a:ext cx="2844909" cy="2694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0571" y="6720798"/>
            <a:ext cx="2692841" cy="2588120"/>
            <a:chOff x="6740571" y="6720798"/>
            <a:chExt cx="2692841" cy="25881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0571" y="6720798"/>
              <a:ext cx="2692841" cy="25881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59781" y="3843753"/>
            <a:ext cx="2641565" cy="2534236"/>
            <a:chOff x="9459781" y="3843753"/>
            <a:chExt cx="2641565" cy="25342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9781" y="3843753"/>
              <a:ext cx="2641565" cy="2534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94851" y="3836094"/>
            <a:ext cx="2403601" cy="2524072"/>
            <a:chOff x="15494851" y="3836094"/>
            <a:chExt cx="2403601" cy="2524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94851" y="3836094"/>
              <a:ext cx="2403601" cy="2524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87240" y="3843753"/>
            <a:ext cx="2914891" cy="2534236"/>
            <a:chOff x="12287240" y="3843753"/>
            <a:chExt cx="2914891" cy="25342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7240" y="3843753"/>
              <a:ext cx="2914891" cy="25342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62278" y="6690097"/>
            <a:ext cx="2632888" cy="2632888"/>
            <a:chOff x="15262278" y="6690097"/>
            <a:chExt cx="2632888" cy="26328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62278" y="6690097"/>
              <a:ext cx="2632888" cy="2632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0571" y="936344"/>
            <a:ext cx="2366448" cy="2694853"/>
            <a:chOff x="6740571" y="936344"/>
            <a:chExt cx="2366448" cy="26948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0571" y="936344"/>
              <a:ext cx="2366448" cy="26948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27198" y="948078"/>
            <a:ext cx="2384269" cy="2695261"/>
            <a:chOff x="12527198" y="948078"/>
            <a:chExt cx="2384269" cy="26952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27198" y="948078"/>
              <a:ext cx="2384269" cy="26952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06" y="351930"/>
            <a:ext cx="3742151" cy="13333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9741" y="1333500"/>
            <a:ext cx="17753600" cy="8158058"/>
            <a:chOff x="542002" y="1839170"/>
            <a:chExt cx="17753600" cy="8158058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0470" y="4121724"/>
              <a:ext cx="5855132" cy="2097151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542002" y="1839170"/>
              <a:ext cx="5753351" cy="7853500"/>
              <a:chOff x="542002" y="1839170"/>
              <a:chExt cx="5753351" cy="7853500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542002" y="1839170"/>
                <a:ext cx="5753351" cy="7853500"/>
                <a:chOff x="542002" y="1839170"/>
                <a:chExt cx="5753351" cy="7853500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42002" y="1839170"/>
                  <a:ext cx="5753351" cy="7853500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1132861" y="4277570"/>
                <a:ext cx="3038819" cy="222796"/>
                <a:chOff x="1132861" y="4277570"/>
                <a:chExt cx="3038819" cy="22279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32861" y="4277570"/>
                  <a:ext cx="3038819" cy="2227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4" name="그룹 1004"/>
            <p:cNvGrpSpPr/>
            <p:nvPr/>
          </p:nvGrpSpPr>
          <p:grpSpPr>
            <a:xfrm>
              <a:off x="6456218" y="2168950"/>
              <a:ext cx="5724894" cy="7828278"/>
              <a:chOff x="6456218" y="2168950"/>
              <a:chExt cx="5724894" cy="78282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456218" y="2168950"/>
                <a:ext cx="5704112" cy="3203150"/>
                <a:chOff x="6456218" y="2168950"/>
                <a:chExt cx="5704112" cy="320315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56218" y="2168950"/>
                  <a:ext cx="5704112" cy="320315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477000" y="5372100"/>
                <a:ext cx="5704112" cy="2059814"/>
                <a:chOff x="6477000" y="5372100"/>
                <a:chExt cx="5704112" cy="20598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477000" y="5372100"/>
                  <a:ext cx="5704112" cy="205981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477000" y="7431915"/>
                <a:ext cx="5704112" cy="2565313"/>
                <a:chOff x="6477000" y="7431915"/>
                <a:chExt cx="5704112" cy="256531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77000" y="7431915"/>
                  <a:ext cx="5704112" cy="256531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865427" cy="1182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5598988"/>
            <a:ext cx="4598040" cy="45980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822" y="995015"/>
            <a:ext cx="16326070" cy="8295684"/>
            <a:chOff x="979822" y="995015"/>
            <a:chExt cx="16326070" cy="829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822" y="995015"/>
              <a:ext cx="16326070" cy="829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170" y="139683"/>
            <a:ext cx="431901" cy="5079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5047" cy="11726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737844" cy="25548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5710" cy="50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E98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-12698"/>
            <a:ext cx="7833457" cy="5639068"/>
            <a:chOff x="-25397" y="-12698"/>
            <a:chExt cx="7833457" cy="5639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-12698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8060" y="0"/>
            <a:ext cx="7833457" cy="5639068"/>
            <a:chOff x="7808060" y="0"/>
            <a:chExt cx="7833457" cy="5639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060" y="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8" y="5626370"/>
            <a:ext cx="7833457" cy="5639068"/>
            <a:chOff x="12698" y="5626370"/>
            <a:chExt cx="7833457" cy="5639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8" y="562637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46156" y="5117460"/>
            <a:ext cx="7833457" cy="5639068"/>
            <a:chOff x="7846156" y="5117460"/>
            <a:chExt cx="7833457" cy="56390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6156" y="511746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7147" y="6789795"/>
            <a:ext cx="4303484" cy="2294399"/>
            <a:chOff x="6737147" y="6789795"/>
            <a:chExt cx="4303484" cy="22943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7147" y="6789795"/>
              <a:ext cx="4303484" cy="2294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41517" y="-25397"/>
            <a:ext cx="7833457" cy="5639068"/>
            <a:chOff x="15641517" y="-25397"/>
            <a:chExt cx="7833457" cy="5639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-25397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1517" y="5613672"/>
            <a:ext cx="7833457" cy="5639068"/>
            <a:chOff x="15641517" y="5613672"/>
            <a:chExt cx="7833457" cy="5639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5613672"/>
              <a:ext cx="7833457" cy="56390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477" y="2170989"/>
            <a:ext cx="16401383" cy="3734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10588" y="-3696104"/>
            <a:ext cx="32506891" cy="174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3193" y="3138095"/>
            <a:ext cx="5337367" cy="4003025"/>
            <a:chOff x="523193" y="3138095"/>
            <a:chExt cx="5337367" cy="4003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93" y="3138095"/>
              <a:ext cx="5337367" cy="4003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2073" y="3138095"/>
            <a:ext cx="5337367" cy="4003025"/>
            <a:chOff x="6522073" y="3138095"/>
            <a:chExt cx="5337367" cy="40030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073" y="3138095"/>
              <a:ext cx="5337367" cy="4003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19664" y="3138095"/>
            <a:ext cx="5337367" cy="4003025"/>
            <a:chOff x="12419664" y="3138095"/>
            <a:chExt cx="5337367" cy="40030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9664" y="3138095"/>
              <a:ext cx="5337367" cy="400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4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3.googleusercontent.com/cQoSeK_ZUzsXsecC-YEzlTcCFLt47xqrRyrMibDPCZ-wqGkfI4npty3--ntp8V5h3-r9KmrNKT6BZWy7OjUl_G9BGkTO5qFimXyw_snqCh7DyZoy5GlATRQF6Za_0dz094cEb__SNeKtihFQSIRapf1t7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90959"/>
            <a:ext cx="16916400" cy="836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7700"/>
            <a:ext cx="16916400" cy="91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3266733" cy="1332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169" y="506293"/>
            <a:ext cx="5591955" cy="571580"/>
          </a:xfrm>
          <a:prstGeom prst="rect">
            <a:avLst/>
          </a:prstGeom>
        </p:spPr>
      </p:pic>
      <p:grpSp>
        <p:nvGrpSpPr>
          <p:cNvPr id="54" name="그룹 1017"/>
          <p:cNvGrpSpPr/>
          <p:nvPr/>
        </p:nvGrpSpPr>
        <p:grpSpPr>
          <a:xfrm>
            <a:off x="12551890" y="3134551"/>
            <a:ext cx="5322015" cy="4235337"/>
            <a:chOff x="12564997" y="3103485"/>
            <a:chExt cx="5322015" cy="4235337"/>
          </a:xfrm>
        </p:grpSpPr>
        <p:grpSp>
          <p:nvGrpSpPr>
            <p:cNvPr id="56" name="그룹 1018"/>
            <p:cNvGrpSpPr/>
            <p:nvPr/>
          </p:nvGrpSpPr>
          <p:grpSpPr>
            <a:xfrm>
              <a:off x="12564997" y="3103485"/>
              <a:ext cx="5126640" cy="4235337"/>
              <a:chOff x="12564997" y="3103485"/>
              <a:chExt cx="5126640" cy="4235337"/>
            </a:xfrm>
          </p:grpSpPr>
          <p:grpSp>
            <p:nvGrpSpPr>
              <p:cNvPr id="60" name="그룹 1019"/>
              <p:cNvGrpSpPr/>
              <p:nvPr/>
            </p:nvGrpSpPr>
            <p:grpSpPr>
              <a:xfrm>
                <a:off x="12564997" y="3920928"/>
                <a:ext cx="1871890" cy="1383765"/>
                <a:chOff x="12564997" y="3920928"/>
                <a:chExt cx="1871890" cy="1383765"/>
              </a:xfrm>
            </p:grpSpPr>
            <p:pic>
              <p:nvPicPr>
                <p:cNvPr id="82" name="Object 5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564997" y="3920928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1020"/>
              <p:cNvGrpSpPr/>
              <p:nvPr/>
            </p:nvGrpSpPr>
            <p:grpSpPr>
              <a:xfrm>
                <a:off x="12570711" y="5135086"/>
                <a:ext cx="1871890" cy="1383765"/>
                <a:chOff x="12570711" y="5135086"/>
                <a:chExt cx="1871890" cy="1383765"/>
              </a:xfrm>
            </p:grpSpPr>
            <p:pic>
              <p:nvPicPr>
                <p:cNvPr id="81" name="Object 5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570711" y="5135086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62" name="그룹 1021"/>
              <p:cNvGrpSpPr/>
              <p:nvPr/>
            </p:nvGrpSpPr>
            <p:grpSpPr>
              <a:xfrm>
                <a:off x="14604505" y="3103485"/>
                <a:ext cx="3087131" cy="1980440"/>
                <a:chOff x="14604505" y="3103485"/>
                <a:chExt cx="3087131" cy="1980440"/>
              </a:xfrm>
            </p:grpSpPr>
            <p:grpSp>
              <p:nvGrpSpPr>
                <p:cNvPr id="73" name="그룹 1022"/>
                <p:cNvGrpSpPr/>
                <p:nvPr/>
              </p:nvGrpSpPr>
              <p:grpSpPr>
                <a:xfrm>
                  <a:off x="14604505" y="3103485"/>
                  <a:ext cx="1846173" cy="1846173"/>
                  <a:chOff x="14604505" y="3103485"/>
                  <a:chExt cx="1846173" cy="1846173"/>
                </a:xfrm>
              </p:grpSpPr>
              <p:pic>
                <p:nvPicPr>
                  <p:cNvPr id="80" name="Object 59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4604505" y="3103485"/>
                    <a:ext cx="1846173" cy="18461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5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grpSp>
                <p:nvGrpSpPr>
                  <p:cNvPr id="77" name="그룹 1024"/>
                  <p:cNvGrpSpPr/>
                  <p:nvPr/>
                </p:nvGrpSpPr>
                <p:grpSpPr>
                  <a:xfrm>
                    <a:off x="15791850" y="4432173"/>
                    <a:ext cx="1899786" cy="651751"/>
                    <a:chOff x="15791850" y="4432173"/>
                    <a:chExt cx="1899786" cy="651751"/>
                  </a:xfrm>
                </p:grpSpPr>
                <p:pic>
                  <p:nvPicPr>
                    <p:cNvPr id="79" name="Object 63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4432173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8" name="Object 65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5946205" y="4493136"/>
                    <a:ext cx="1460558" cy="449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4" name="그룹 1025"/>
              <p:cNvGrpSpPr/>
              <p:nvPr/>
            </p:nvGrpSpPr>
            <p:grpSpPr>
              <a:xfrm>
                <a:off x="14604505" y="5304693"/>
                <a:ext cx="3087131" cy="2034128"/>
                <a:chOff x="14604505" y="5304693"/>
                <a:chExt cx="3087131" cy="2034128"/>
              </a:xfrm>
            </p:grpSpPr>
            <p:grpSp>
              <p:nvGrpSpPr>
                <p:cNvPr id="66" name="그룹 1026"/>
                <p:cNvGrpSpPr/>
                <p:nvPr/>
              </p:nvGrpSpPr>
              <p:grpSpPr>
                <a:xfrm>
                  <a:off x="14604505" y="5304693"/>
                  <a:ext cx="1871545" cy="1871545"/>
                  <a:chOff x="14604505" y="5304693"/>
                  <a:chExt cx="1871545" cy="1871545"/>
                </a:xfrm>
              </p:grpSpPr>
              <p:pic>
                <p:nvPicPr>
                  <p:cNvPr id="72" name="Object 7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4604505" y="5304693"/>
                    <a:ext cx="1871545" cy="18715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grpSp>
                <p:nvGrpSpPr>
                  <p:cNvPr id="68" name="그룹 1028"/>
                  <p:cNvGrpSpPr/>
                  <p:nvPr/>
                </p:nvGrpSpPr>
                <p:grpSpPr>
                  <a:xfrm>
                    <a:off x="15791850" y="6687070"/>
                    <a:ext cx="1899786" cy="651751"/>
                    <a:chOff x="15791850" y="6687070"/>
                    <a:chExt cx="1899786" cy="651751"/>
                  </a:xfrm>
                </p:grpSpPr>
                <p:pic>
                  <p:nvPicPr>
                    <p:cNvPr id="71" name="Object 74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6687070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9" name="Object 76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5946191" y="6748030"/>
                    <a:ext cx="1469958" cy="44931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57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93524" y="4008591"/>
              <a:ext cx="1450015" cy="457129"/>
            </a:xfrm>
            <a:prstGeom prst="rect">
              <a:avLst/>
            </a:prstGeom>
          </p:spPr>
        </p:pic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88763" y="6271801"/>
              <a:ext cx="1315520" cy="45712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9</cp:revision>
  <dcterms:created xsi:type="dcterms:W3CDTF">2023-05-17T02:17:56Z</dcterms:created>
  <dcterms:modified xsi:type="dcterms:W3CDTF">2023-05-19T02:12:57Z</dcterms:modified>
</cp:coreProperties>
</file>